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4A02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62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748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12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509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542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470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7221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694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054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60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52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DDC70-F481-4BC2-B3A3-0C7D56C3ACFF}" type="datetimeFigureOut">
              <a:rPr lang="en-IN" smtClean="0"/>
              <a:t>22/08/2024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C6087-6A70-4C3B-BF98-98696F1DF7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781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>
            <a:spLocks noGrp="1"/>
          </p:cNvSpPr>
          <p:nvPr>
            <p:ph type="title"/>
          </p:nvPr>
        </p:nvSpPr>
        <p:spPr>
          <a:xfrm>
            <a:off x="1981200" y="2368082"/>
            <a:ext cx="9906000" cy="1198319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16" name="Content Placeholder 6"/>
          <p:cNvSpPr>
            <a:spLocks noGrp="1"/>
          </p:cNvSpPr>
          <p:nvPr>
            <p:ph idx="1"/>
          </p:nvPr>
        </p:nvSpPr>
        <p:spPr>
          <a:xfrm>
            <a:off x="1981200" y="3884060"/>
            <a:ext cx="9906000" cy="27204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126"/>
            <a:ext cx="1698171" cy="47178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13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83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BGH Restaurant</dc:creator>
  <cp:lastModifiedBy>BGH Restaurant</cp:lastModifiedBy>
  <cp:revision>27</cp:revision>
  <dcterms:created xsi:type="dcterms:W3CDTF">2023-07-20T10:23:23Z</dcterms:created>
  <dcterms:modified xsi:type="dcterms:W3CDTF">2024-08-22T05:29:28Z</dcterms:modified>
</cp:coreProperties>
</file>