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0260013" cy="1828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30" d="100"/>
          <a:sy n="30" d="100"/>
        </p:scale>
        <p:origin x="2478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9501" y="2992968"/>
            <a:ext cx="8721011" cy="6366933"/>
          </a:xfrm>
        </p:spPr>
        <p:txBody>
          <a:bodyPr anchor="b"/>
          <a:lstStyle>
            <a:lvl1pPr algn="ctr">
              <a:defRPr sz="673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502" y="9605435"/>
            <a:ext cx="7695010" cy="4415365"/>
          </a:xfrm>
        </p:spPr>
        <p:txBody>
          <a:bodyPr/>
          <a:lstStyle>
            <a:lvl1pPr marL="0" indent="0" algn="ctr">
              <a:buNone/>
              <a:defRPr sz="2693"/>
            </a:lvl1pPr>
            <a:lvl2pPr marL="512978" indent="0" algn="ctr">
              <a:buNone/>
              <a:defRPr sz="2244"/>
            </a:lvl2pPr>
            <a:lvl3pPr marL="1025957" indent="0" algn="ctr">
              <a:buNone/>
              <a:defRPr sz="2020"/>
            </a:lvl3pPr>
            <a:lvl4pPr marL="1538935" indent="0" algn="ctr">
              <a:buNone/>
              <a:defRPr sz="1795"/>
            </a:lvl4pPr>
            <a:lvl5pPr marL="2051914" indent="0" algn="ctr">
              <a:buNone/>
              <a:defRPr sz="1795"/>
            </a:lvl5pPr>
            <a:lvl6pPr marL="2564892" indent="0" algn="ctr">
              <a:buNone/>
              <a:defRPr sz="1795"/>
            </a:lvl6pPr>
            <a:lvl7pPr marL="3077870" indent="0" algn="ctr">
              <a:buNone/>
              <a:defRPr sz="1795"/>
            </a:lvl7pPr>
            <a:lvl8pPr marL="3590849" indent="0" algn="ctr">
              <a:buNone/>
              <a:defRPr sz="1795"/>
            </a:lvl8pPr>
            <a:lvl9pPr marL="4103827" indent="0" algn="ctr">
              <a:buNone/>
              <a:defRPr sz="1795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EE456-E427-4582-A5A6-B103DE199D82}" type="datetimeFigureOut">
              <a:rPr lang="en-IN" smtClean="0"/>
              <a:t>14/08/2024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D0A6-429D-40A4-B916-3A7BEBDA0FB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94499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EE456-E427-4582-A5A6-B103DE199D82}" type="datetimeFigureOut">
              <a:rPr lang="en-IN" smtClean="0"/>
              <a:t>14/08/2024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D0A6-429D-40A4-B916-3A7BEBDA0FB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91908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42323" y="973667"/>
            <a:ext cx="2212315" cy="154982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5376" y="973667"/>
            <a:ext cx="6508696" cy="1549823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EE456-E427-4582-A5A6-B103DE199D82}" type="datetimeFigureOut">
              <a:rPr lang="en-IN" smtClean="0"/>
              <a:t>14/08/2024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D0A6-429D-40A4-B916-3A7BEBDA0FB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0657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EE456-E427-4582-A5A6-B103DE199D82}" type="datetimeFigureOut">
              <a:rPr lang="en-IN" smtClean="0"/>
              <a:t>14/08/2024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D0A6-429D-40A4-B916-3A7BEBDA0FB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491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033" y="4559305"/>
            <a:ext cx="8849261" cy="7607299"/>
          </a:xfrm>
        </p:spPr>
        <p:txBody>
          <a:bodyPr anchor="b"/>
          <a:lstStyle>
            <a:lvl1pPr>
              <a:defRPr sz="673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0033" y="12238572"/>
            <a:ext cx="8849261" cy="4000499"/>
          </a:xfrm>
        </p:spPr>
        <p:txBody>
          <a:bodyPr/>
          <a:lstStyle>
            <a:lvl1pPr marL="0" indent="0">
              <a:buNone/>
              <a:defRPr sz="2693">
                <a:solidFill>
                  <a:schemeClr val="tx1"/>
                </a:solidFill>
              </a:defRPr>
            </a:lvl1pPr>
            <a:lvl2pPr marL="512978" indent="0">
              <a:buNone/>
              <a:defRPr sz="2244">
                <a:solidFill>
                  <a:schemeClr val="tx1">
                    <a:tint val="75000"/>
                  </a:schemeClr>
                </a:solidFill>
              </a:defRPr>
            </a:lvl2pPr>
            <a:lvl3pPr marL="1025957" indent="0">
              <a:buNone/>
              <a:defRPr sz="2020">
                <a:solidFill>
                  <a:schemeClr val="tx1">
                    <a:tint val="75000"/>
                  </a:schemeClr>
                </a:solidFill>
              </a:defRPr>
            </a:lvl3pPr>
            <a:lvl4pPr marL="1538935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4pPr>
            <a:lvl5pPr marL="2051914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5pPr>
            <a:lvl6pPr marL="2564892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6pPr>
            <a:lvl7pPr marL="3077870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7pPr>
            <a:lvl8pPr marL="3590849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8pPr>
            <a:lvl9pPr marL="4103827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EE456-E427-4582-A5A6-B103DE199D82}" type="datetimeFigureOut">
              <a:rPr lang="en-IN" smtClean="0"/>
              <a:t>14/08/2024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D0A6-429D-40A4-B916-3A7BEBDA0FB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7029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5376" y="4868333"/>
            <a:ext cx="4360506" cy="116035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4131" y="4868333"/>
            <a:ext cx="4360506" cy="116035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EE456-E427-4582-A5A6-B103DE199D82}" type="datetimeFigureOut">
              <a:rPr lang="en-IN" smtClean="0"/>
              <a:t>14/08/2024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D0A6-429D-40A4-B916-3A7BEBDA0FB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65647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712" y="973671"/>
            <a:ext cx="8849261" cy="35348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713" y="4483101"/>
            <a:ext cx="4340466" cy="2197099"/>
          </a:xfrm>
        </p:spPr>
        <p:txBody>
          <a:bodyPr anchor="b"/>
          <a:lstStyle>
            <a:lvl1pPr marL="0" indent="0">
              <a:buNone/>
              <a:defRPr sz="2693" b="1"/>
            </a:lvl1pPr>
            <a:lvl2pPr marL="512978" indent="0">
              <a:buNone/>
              <a:defRPr sz="2244" b="1"/>
            </a:lvl2pPr>
            <a:lvl3pPr marL="1025957" indent="0">
              <a:buNone/>
              <a:defRPr sz="2020" b="1"/>
            </a:lvl3pPr>
            <a:lvl4pPr marL="1538935" indent="0">
              <a:buNone/>
              <a:defRPr sz="1795" b="1"/>
            </a:lvl4pPr>
            <a:lvl5pPr marL="2051914" indent="0">
              <a:buNone/>
              <a:defRPr sz="1795" b="1"/>
            </a:lvl5pPr>
            <a:lvl6pPr marL="2564892" indent="0">
              <a:buNone/>
              <a:defRPr sz="1795" b="1"/>
            </a:lvl6pPr>
            <a:lvl7pPr marL="3077870" indent="0">
              <a:buNone/>
              <a:defRPr sz="1795" b="1"/>
            </a:lvl7pPr>
            <a:lvl8pPr marL="3590849" indent="0">
              <a:buNone/>
              <a:defRPr sz="1795" b="1"/>
            </a:lvl8pPr>
            <a:lvl9pPr marL="4103827" indent="0">
              <a:buNone/>
              <a:defRPr sz="1795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6713" y="6680200"/>
            <a:ext cx="4340466" cy="98255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94132" y="4483101"/>
            <a:ext cx="4361842" cy="2197099"/>
          </a:xfrm>
        </p:spPr>
        <p:txBody>
          <a:bodyPr anchor="b"/>
          <a:lstStyle>
            <a:lvl1pPr marL="0" indent="0">
              <a:buNone/>
              <a:defRPr sz="2693" b="1"/>
            </a:lvl1pPr>
            <a:lvl2pPr marL="512978" indent="0">
              <a:buNone/>
              <a:defRPr sz="2244" b="1"/>
            </a:lvl2pPr>
            <a:lvl3pPr marL="1025957" indent="0">
              <a:buNone/>
              <a:defRPr sz="2020" b="1"/>
            </a:lvl3pPr>
            <a:lvl4pPr marL="1538935" indent="0">
              <a:buNone/>
              <a:defRPr sz="1795" b="1"/>
            </a:lvl4pPr>
            <a:lvl5pPr marL="2051914" indent="0">
              <a:buNone/>
              <a:defRPr sz="1795" b="1"/>
            </a:lvl5pPr>
            <a:lvl6pPr marL="2564892" indent="0">
              <a:buNone/>
              <a:defRPr sz="1795" b="1"/>
            </a:lvl6pPr>
            <a:lvl7pPr marL="3077870" indent="0">
              <a:buNone/>
              <a:defRPr sz="1795" b="1"/>
            </a:lvl7pPr>
            <a:lvl8pPr marL="3590849" indent="0">
              <a:buNone/>
              <a:defRPr sz="1795" b="1"/>
            </a:lvl8pPr>
            <a:lvl9pPr marL="4103827" indent="0">
              <a:buNone/>
              <a:defRPr sz="1795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94132" y="6680200"/>
            <a:ext cx="4361842" cy="98255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EE456-E427-4582-A5A6-B103DE199D82}" type="datetimeFigureOut">
              <a:rPr lang="en-IN" smtClean="0"/>
              <a:t>14/08/2024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D0A6-429D-40A4-B916-3A7BEBDA0FB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936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EE456-E427-4582-A5A6-B103DE199D82}" type="datetimeFigureOut">
              <a:rPr lang="en-IN" smtClean="0"/>
              <a:t>14/08/2024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D0A6-429D-40A4-B916-3A7BEBDA0FB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86681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EE456-E427-4582-A5A6-B103DE199D82}" type="datetimeFigureOut">
              <a:rPr lang="en-IN" smtClean="0"/>
              <a:t>14/08/2024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D0A6-429D-40A4-B916-3A7BEBDA0FB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17518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712" y="1219200"/>
            <a:ext cx="3309121" cy="4267200"/>
          </a:xfrm>
        </p:spPr>
        <p:txBody>
          <a:bodyPr anchor="b"/>
          <a:lstStyle>
            <a:lvl1pPr>
              <a:defRPr sz="359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1842" y="2633138"/>
            <a:ext cx="5194132" cy="12996333"/>
          </a:xfrm>
        </p:spPr>
        <p:txBody>
          <a:bodyPr/>
          <a:lstStyle>
            <a:lvl1pPr>
              <a:defRPr sz="3590"/>
            </a:lvl1pPr>
            <a:lvl2pPr>
              <a:defRPr sz="3142"/>
            </a:lvl2pPr>
            <a:lvl3pPr>
              <a:defRPr sz="2693"/>
            </a:lvl3pPr>
            <a:lvl4pPr>
              <a:defRPr sz="2244"/>
            </a:lvl4pPr>
            <a:lvl5pPr>
              <a:defRPr sz="2244"/>
            </a:lvl5pPr>
            <a:lvl6pPr>
              <a:defRPr sz="2244"/>
            </a:lvl6pPr>
            <a:lvl7pPr>
              <a:defRPr sz="2244"/>
            </a:lvl7pPr>
            <a:lvl8pPr>
              <a:defRPr sz="2244"/>
            </a:lvl8pPr>
            <a:lvl9pPr>
              <a:defRPr sz="2244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6712" y="5486400"/>
            <a:ext cx="3309121" cy="10164235"/>
          </a:xfrm>
        </p:spPr>
        <p:txBody>
          <a:bodyPr/>
          <a:lstStyle>
            <a:lvl1pPr marL="0" indent="0">
              <a:buNone/>
              <a:defRPr sz="1795"/>
            </a:lvl1pPr>
            <a:lvl2pPr marL="512978" indent="0">
              <a:buNone/>
              <a:defRPr sz="1571"/>
            </a:lvl2pPr>
            <a:lvl3pPr marL="1025957" indent="0">
              <a:buNone/>
              <a:defRPr sz="1346"/>
            </a:lvl3pPr>
            <a:lvl4pPr marL="1538935" indent="0">
              <a:buNone/>
              <a:defRPr sz="1122"/>
            </a:lvl4pPr>
            <a:lvl5pPr marL="2051914" indent="0">
              <a:buNone/>
              <a:defRPr sz="1122"/>
            </a:lvl5pPr>
            <a:lvl6pPr marL="2564892" indent="0">
              <a:buNone/>
              <a:defRPr sz="1122"/>
            </a:lvl6pPr>
            <a:lvl7pPr marL="3077870" indent="0">
              <a:buNone/>
              <a:defRPr sz="1122"/>
            </a:lvl7pPr>
            <a:lvl8pPr marL="3590849" indent="0">
              <a:buNone/>
              <a:defRPr sz="1122"/>
            </a:lvl8pPr>
            <a:lvl9pPr marL="4103827" indent="0">
              <a:buNone/>
              <a:defRPr sz="1122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EE456-E427-4582-A5A6-B103DE199D82}" type="datetimeFigureOut">
              <a:rPr lang="en-IN" smtClean="0"/>
              <a:t>14/08/2024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D0A6-429D-40A4-B916-3A7BEBDA0FB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2284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712" y="1219200"/>
            <a:ext cx="3309121" cy="4267200"/>
          </a:xfrm>
        </p:spPr>
        <p:txBody>
          <a:bodyPr anchor="b"/>
          <a:lstStyle>
            <a:lvl1pPr>
              <a:defRPr sz="359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61842" y="2633138"/>
            <a:ext cx="5194132" cy="12996333"/>
          </a:xfrm>
        </p:spPr>
        <p:txBody>
          <a:bodyPr anchor="t"/>
          <a:lstStyle>
            <a:lvl1pPr marL="0" indent="0">
              <a:buNone/>
              <a:defRPr sz="3590"/>
            </a:lvl1pPr>
            <a:lvl2pPr marL="512978" indent="0">
              <a:buNone/>
              <a:defRPr sz="3142"/>
            </a:lvl2pPr>
            <a:lvl3pPr marL="1025957" indent="0">
              <a:buNone/>
              <a:defRPr sz="2693"/>
            </a:lvl3pPr>
            <a:lvl4pPr marL="1538935" indent="0">
              <a:buNone/>
              <a:defRPr sz="2244"/>
            </a:lvl4pPr>
            <a:lvl5pPr marL="2051914" indent="0">
              <a:buNone/>
              <a:defRPr sz="2244"/>
            </a:lvl5pPr>
            <a:lvl6pPr marL="2564892" indent="0">
              <a:buNone/>
              <a:defRPr sz="2244"/>
            </a:lvl6pPr>
            <a:lvl7pPr marL="3077870" indent="0">
              <a:buNone/>
              <a:defRPr sz="2244"/>
            </a:lvl7pPr>
            <a:lvl8pPr marL="3590849" indent="0">
              <a:buNone/>
              <a:defRPr sz="2244"/>
            </a:lvl8pPr>
            <a:lvl9pPr marL="4103827" indent="0">
              <a:buNone/>
              <a:defRPr sz="2244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6712" y="5486400"/>
            <a:ext cx="3309121" cy="10164235"/>
          </a:xfrm>
        </p:spPr>
        <p:txBody>
          <a:bodyPr/>
          <a:lstStyle>
            <a:lvl1pPr marL="0" indent="0">
              <a:buNone/>
              <a:defRPr sz="1795"/>
            </a:lvl1pPr>
            <a:lvl2pPr marL="512978" indent="0">
              <a:buNone/>
              <a:defRPr sz="1571"/>
            </a:lvl2pPr>
            <a:lvl3pPr marL="1025957" indent="0">
              <a:buNone/>
              <a:defRPr sz="1346"/>
            </a:lvl3pPr>
            <a:lvl4pPr marL="1538935" indent="0">
              <a:buNone/>
              <a:defRPr sz="1122"/>
            </a:lvl4pPr>
            <a:lvl5pPr marL="2051914" indent="0">
              <a:buNone/>
              <a:defRPr sz="1122"/>
            </a:lvl5pPr>
            <a:lvl6pPr marL="2564892" indent="0">
              <a:buNone/>
              <a:defRPr sz="1122"/>
            </a:lvl6pPr>
            <a:lvl7pPr marL="3077870" indent="0">
              <a:buNone/>
              <a:defRPr sz="1122"/>
            </a:lvl7pPr>
            <a:lvl8pPr marL="3590849" indent="0">
              <a:buNone/>
              <a:defRPr sz="1122"/>
            </a:lvl8pPr>
            <a:lvl9pPr marL="4103827" indent="0">
              <a:buNone/>
              <a:defRPr sz="1122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EE456-E427-4582-A5A6-B103DE199D82}" type="datetimeFigureOut">
              <a:rPr lang="en-IN" smtClean="0"/>
              <a:t>14/08/2024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D0A6-429D-40A4-B916-3A7BEBDA0FB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93028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5376" y="973671"/>
            <a:ext cx="8849261" cy="35348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5376" y="4868333"/>
            <a:ext cx="8849261" cy="11603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5376" y="16950271"/>
            <a:ext cx="2308503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EE456-E427-4582-A5A6-B103DE199D82}" type="datetimeFigureOut">
              <a:rPr lang="en-IN" smtClean="0"/>
              <a:t>14/08/2024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98630" y="16950271"/>
            <a:ext cx="3462754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46134" y="16950271"/>
            <a:ext cx="2308503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1D0A6-429D-40A4-B916-3A7BEBDA0FB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33684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25957" rtl="0" eaLnBrk="1" latinLnBrk="0" hangingPunct="1">
        <a:lnSpc>
          <a:spcPct val="90000"/>
        </a:lnSpc>
        <a:spcBef>
          <a:spcPct val="0"/>
        </a:spcBef>
        <a:buNone/>
        <a:defRPr sz="49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6489" indent="-256489" algn="l" defTabSz="1025957" rtl="0" eaLnBrk="1" latinLnBrk="0" hangingPunct="1">
        <a:lnSpc>
          <a:spcPct val="90000"/>
        </a:lnSpc>
        <a:spcBef>
          <a:spcPts val="1122"/>
        </a:spcBef>
        <a:buFont typeface="Arial" panose="020B0604020202020204" pitchFamily="34" charset="0"/>
        <a:buChar char="•"/>
        <a:defRPr sz="3142" kern="1200">
          <a:solidFill>
            <a:schemeClr val="tx1"/>
          </a:solidFill>
          <a:latin typeface="+mn-lt"/>
          <a:ea typeface="+mn-ea"/>
          <a:cs typeface="+mn-cs"/>
        </a:defRPr>
      </a:lvl1pPr>
      <a:lvl2pPr marL="769468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2pPr>
      <a:lvl3pPr marL="1282446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244" kern="1200">
          <a:solidFill>
            <a:schemeClr val="tx1"/>
          </a:solidFill>
          <a:latin typeface="+mn-lt"/>
          <a:ea typeface="+mn-ea"/>
          <a:cs typeface="+mn-cs"/>
        </a:defRPr>
      </a:lvl3pPr>
      <a:lvl4pPr marL="1795424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4pPr>
      <a:lvl5pPr marL="2308403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5pPr>
      <a:lvl6pPr marL="2821381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6pPr>
      <a:lvl7pPr marL="3334360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7pPr>
      <a:lvl8pPr marL="3847338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8pPr>
      <a:lvl9pPr marL="4360316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1pPr>
      <a:lvl2pPr marL="512978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2pPr>
      <a:lvl3pPr marL="1025957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3pPr>
      <a:lvl4pPr marL="1538935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4pPr>
      <a:lvl5pPr marL="2051914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5pPr>
      <a:lvl6pPr marL="2564892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6pPr>
      <a:lvl7pPr marL="3077870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7pPr>
      <a:lvl8pPr marL="3590849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8pPr>
      <a:lvl9pPr marL="4103827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spect="1"/>
          </p:cNvSpPr>
          <p:nvPr/>
        </p:nvSpPr>
        <p:spPr>
          <a:xfrm>
            <a:off x="1" y="1793283"/>
            <a:ext cx="10260012" cy="1649471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Put your text here</a:t>
            </a:r>
            <a:endParaRPr lang="en-I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0261049" cy="177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907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</TotalTime>
  <Words>4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BGH Restaurant</dc:creator>
  <cp:lastModifiedBy>BGH Restaurant</cp:lastModifiedBy>
  <cp:revision>4</cp:revision>
  <dcterms:created xsi:type="dcterms:W3CDTF">2023-10-17T10:02:26Z</dcterms:created>
  <dcterms:modified xsi:type="dcterms:W3CDTF">2024-08-14T07:07:58Z</dcterms:modified>
</cp:coreProperties>
</file>