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60013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247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501" y="2992968"/>
            <a:ext cx="8721011" cy="6366933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502" y="9605435"/>
            <a:ext cx="7695010" cy="4415365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449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190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2323" y="973667"/>
            <a:ext cx="2212315" cy="154982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5376" y="973667"/>
            <a:ext cx="6508696" cy="1549823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65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49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33" y="4559305"/>
            <a:ext cx="8849261" cy="7607299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033" y="12238572"/>
            <a:ext cx="8849261" cy="4000499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/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702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5376" y="4868333"/>
            <a:ext cx="4360506" cy="116035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4131" y="4868333"/>
            <a:ext cx="4360506" cy="116035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564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973671"/>
            <a:ext cx="8849261" cy="3534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713" y="4483101"/>
            <a:ext cx="4340466" cy="2197099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713" y="6680200"/>
            <a:ext cx="4340466" cy="98255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4132" y="4483101"/>
            <a:ext cx="4361842" cy="2197099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4132" y="6680200"/>
            <a:ext cx="4361842" cy="98255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36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668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751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1219200"/>
            <a:ext cx="3309121" cy="4267200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842" y="2633138"/>
            <a:ext cx="5194132" cy="12996333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5486400"/>
            <a:ext cx="3309121" cy="10164235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228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1219200"/>
            <a:ext cx="3309121" cy="4267200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61842" y="2633138"/>
            <a:ext cx="5194132" cy="12996333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5486400"/>
            <a:ext cx="3309121" cy="10164235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302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5376" y="973671"/>
            <a:ext cx="8849261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376" y="4868333"/>
            <a:ext cx="8849261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5376" y="16950271"/>
            <a:ext cx="230850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E456-E427-4582-A5A6-B103DE199D82}" type="datetimeFigureOut">
              <a:rPr lang="en-IN" smtClean="0"/>
              <a:t>14/08/2024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8630" y="16950271"/>
            <a:ext cx="3462754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46134" y="16950271"/>
            <a:ext cx="230850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D0A6-429D-40A4-B916-3A7BEBDA0F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68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spect="1"/>
          </p:cNvSpPr>
          <p:nvPr/>
        </p:nvSpPr>
        <p:spPr>
          <a:xfrm>
            <a:off x="1" y="1793283"/>
            <a:ext cx="10260012" cy="164947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your text here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261049" cy="177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907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BGH Restaurant</dc:creator>
  <cp:lastModifiedBy>BGH Restaurant</cp:lastModifiedBy>
  <cp:revision>4</cp:revision>
  <dcterms:created xsi:type="dcterms:W3CDTF">2023-10-17T10:02:26Z</dcterms:created>
  <dcterms:modified xsi:type="dcterms:W3CDTF">2024-08-14T07:07:58Z</dcterms:modified>
</cp:coreProperties>
</file>